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mp4" ContentType="video/mp4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13"/>
  </p:normalViewPr>
  <p:slideViewPr>
    <p:cSldViewPr snapToGrid="0" snapToObjects="1">
      <p:cViewPr>
        <p:scale>
          <a:sx n="105" d="100"/>
          <a:sy n="105" d="100"/>
        </p:scale>
        <p:origin x="304" y="48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hdphoto1.wdp>
</file>

<file path=ppt/media/hdphoto2.wdp>
</file>

<file path=ppt/media/image1.jpe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3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3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2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2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84890-85D2-4D7B-8EF5-15A9C1DB8F42}" type="datetimeFigureOut">
              <a:rPr lang="en-US" smtClean="0"/>
              <a:t>2/27/16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57CC2-0FC8-4686-B024-99790E0F5162}" type="datetimeFigureOut">
              <a:rPr lang="en-US" smtClean="0"/>
              <a:t>2/27/16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64DA5-CD3D-4590-A511-FCD3BC7A793E}" type="datetimeFigureOut">
              <a:rPr lang="en-US" smtClean="0"/>
              <a:t>2/27/16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5661D-6934-4B32-B92C-470368BF1EC6}" type="datetimeFigureOut">
              <a:rPr lang="en-US" smtClean="0"/>
              <a:t>2/27/16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C6F822A4-8DA6-4447-9B1F-C5DB58435268}" type="datetimeFigureOut">
              <a:rPr lang="en-US" smtClean="0"/>
              <a:t>2/27/16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35599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8D31E-DCDA-41A7-9C67-C4B11B94D21D}" type="datetimeFigureOut">
              <a:rPr lang="en-US" smtClean="0"/>
              <a:t>2/27/16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762C0-B258-48F1-ADE6-176B4174CCDD}" type="datetimeFigureOut">
              <a:rPr lang="en-US" smtClean="0"/>
              <a:t>2/27/16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2378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919A6-33EB-49BD-A62F-1FA56B9F9712}" type="datetimeFigureOut">
              <a:rPr lang="en-US" smtClean="0"/>
              <a:t>2/27/16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E7D1B-D673-4CF6-8672-009D42ABD2A0}" type="datetimeFigureOut">
              <a:rPr lang="en-US" smtClean="0"/>
              <a:t>2/27/16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6AA21-1863-4931-97CB-99D0A168701B}" type="datetimeFigureOut">
              <a:rPr lang="en-US" smtClean="0"/>
              <a:t>2/27/16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プレースホルダーまでドラッグするかアイコンをクリックして図を追加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2C379-9A7C-4C87-A116-CBE9F58B04C5}" type="datetimeFigureOut">
              <a:rPr lang="en-US" smtClean="0"/>
              <a:t>2/27/16</a:t>
            </a:fld>
            <a:endParaRPr lang="en-US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2.png"/><Relationship Id="rId14" Type="http://schemas.microsoft.com/office/2007/relationships/hdphoto" Target="../media/hdphoto1.wdp"/><Relationship Id="rId1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8664C608-40B1-4030-A28D-5B74BC98ADCE}" type="datetimeFigureOut">
              <a:rPr lang="en-US" smtClean="0"/>
              <a:t>2/27/16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6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Relationship Id="rId3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051560" y="2059083"/>
            <a:ext cx="9966960" cy="2280847"/>
          </a:xfrm>
        </p:spPr>
        <p:txBody>
          <a:bodyPr/>
          <a:lstStyle/>
          <a:p>
            <a:r>
              <a:rPr kumimoji="1" lang="en-US" altLang="ja-JP" sz="16600" dirty="0" smtClean="0"/>
              <a:t>SUIT UP</a:t>
            </a:r>
            <a:endParaRPr kumimoji="1" lang="ja-JP" altLang="en-US" sz="16600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927345" y="4994762"/>
            <a:ext cx="7891272" cy="1069848"/>
          </a:xfrm>
        </p:spPr>
        <p:txBody>
          <a:bodyPr/>
          <a:lstStyle/>
          <a:p>
            <a:r>
              <a:rPr lang="en-US" altLang="ja-JP" dirty="0" smtClean="0"/>
              <a:t>Life is Tech 7</a:t>
            </a:r>
            <a:r>
              <a:rPr lang="en-US" altLang="ja-JP" baseline="30000" dirty="0" smtClean="0"/>
              <a:t>th</a:t>
            </a:r>
            <a:r>
              <a:rPr lang="en-US" altLang="ja-JP" dirty="0" smtClean="0"/>
              <a:t> Leaders Student</a:t>
            </a:r>
          </a:p>
          <a:p>
            <a:r>
              <a:rPr kumimoji="1" lang="en-US" altLang="ja-JP" dirty="0" smtClean="0"/>
              <a:t>Park </a:t>
            </a:r>
            <a:r>
              <a:rPr kumimoji="1" lang="en-US" altLang="ja-JP" dirty="0" err="1" smtClean="0"/>
              <a:t>Byeongseon</a:t>
            </a:r>
            <a:endParaRPr kumimoji="1" lang="ja-JP" altLang="en-US" dirty="0"/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4312" y="-773468"/>
            <a:ext cx="16566929" cy="11598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630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正方形/長方形 5"/>
          <p:cNvSpPr/>
          <p:nvPr/>
        </p:nvSpPr>
        <p:spPr>
          <a:xfrm>
            <a:off x="6579813" y="231648"/>
            <a:ext cx="5262979" cy="187743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4400" b="1" dirty="0" smtClean="0">
                <a:latin typeface="Meiryo" charset="-128"/>
                <a:ea typeface="Meiryo" charset="-128"/>
                <a:cs typeface="Meiryo" charset="-128"/>
              </a:rPr>
              <a:t>『</a:t>
            </a:r>
            <a:r>
              <a:rPr kumimoji="1" lang="en-US" altLang="ja-JP" sz="7200" dirty="0"/>
              <a:t>SUIT </a:t>
            </a:r>
            <a:r>
              <a:rPr kumimoji="1" lang="en-US" altLang="ja-JP" sz="7200" dirty="0" smtClean="0"/>
              <a:t>UP</a:t>
            </a:r>
            <a:r>
              <a:rPr lang="en-US" altLang="ja-JP" sz="4400" b="1" dirty="0" smtClean="0">
                <a:latin typeface="Meiryo" charset="-128"/>
                <a:ea typeface="Meiryo" charset="-128"/>
                <a:cs typeface="Meiryo" charset="-128"/>
              </a:rPr>
              <a:t>』</a:t>
            </a:r>
          </a:p>
          <a:p>
            <a:r>
              <a:rPr lang="ja-JP" altLang="en-US" sz="4400" b="1" dirty="0" smtClean="0">
                <a:latin typeface="Meiryo" charset="-128"/>
                <a:ea typeface="Meiryo" charset="-128"/>
                <a:cs typeface="Meiryo" charset="-128"/>
              </a:rPr>
              <a:t>　　　　　使用技術</a:t>
            </a:r>
            <a:endParaRPr lang="ja-JP" altLang="ja-JP" b="1" dirty="0">
              <a:latin typeface="Meiryo" charset="-128"/>
              <a:ea typeface="Meiryo" charset="-128"/>
              <a:cs typeface="Meiryo" charset="-128"/>
            </a:endParaRPr>
          </a:p>
        </p:txBody>
      </p:sp>
      <p:sp>
        <p:nvSpPr>
          <p:cNvPr id="4" name="正方形/長方形 3"/>
          <p:cNvSpPr/>
          <p:nvPr/>
        </p:nvSpPr>
        <p:spPr>
          <a:xfrm>
            <a:off x="8460722" y="4733758"/>
            <a:ext cx="3731278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b="1" dirty="0" err="1" smtClean="0">
                <a:latin typeface="Meiryo" charset="-128"/>
                <a:ea typeface="Meiryo" charset="-128"/>
                <a:cs typeface="Meiryo" charset="-128"/>
              </a:rPr>
              <a:t>Openframeworks_Addon</a:t>
            </a:r>
            <a:endParaRPr lang="en-US" altLang="ja-JP" b="1" dirty="0" smtClean="0">
              <a:latin typeface="Meiryo" charset="-128"/>
              <a:ea typeface="Meiryo" charset="-128"/>
              <a:cs typeface="Meiryo" charset="-128"/>
            </a:endParaRPr>
          </a:p>
          <a:p>
            <a:r>
              <a:rPr lang="ja-JP" altLang="en-US" sz="3600" b="1" dirty="0" smtClean="0">
                <a:latin typeface="Meiryo" charset="-128"/>
                <a:ea typeface="Meiryo" charset="-128"/>
                <a:cs typeface="Meiryo" charset="-128"/>
              </a:rPr>
              <a:t>「</a:t>
            </a:r>
            <a:r>
              <a:rPr lang="en-US" altLang="ja-JP" sz="3600" b="1" dirty="0">
                <a:latin typeface="Meiryo" charset="-128"/>
                <a:ea typeface="Meiryo" charset="-128"/>
                <a:cs typeface="Meiryo" charset="-128"/>
              </a:rPr>
              <a:t> </a:t>
            </a:r>
            <a:r>
              <a:rPr lang="en-US" altLang="ja-JP" sz="3600" b="1" dirty="0" err="1" smtClean="0">
                <a:latin typeface="Meiryo" charset="-128"/>
                <a:ea typeface="Meiryo" charset="-128"/>
                <a:cs typeface="Meiryo" charset="-128"/>
              </a:rPr>
              <a:t>AlphaMask</a:t>
            </a:r>
            <a:endParaRPr lang="en-US" altLang="ja-JP" sz="3600" b="1" dirty="0" smtClean="0">
              <a:latin typeface="Meiryo" charset="-128"/>
              <a:ea typeface="Meiryo" charset="-128"/>
              <a:cs typeface="Meiryo" charset="-128"/>
            </a:endParaRPr>
          </a:p>
          <a:p>
            <a:r>
              <a:rPr lang="en-US" altLang="ja-JP" sz="3600" b="1" dirty="0">
                <a:latin typeface="Meiryo" charset="-128"/>
                <a:ea typeface="Meiryo" charset="-128"/>
                <a:cs typeface="Meiryo" charset="-128"/>
              </a:rPr>
              <a:t> </a:t>
            </a:r>
            <a:r>
              <a:rPr lang="en-US" altLang="ja-JP" sz="3600" b="1" dirty="0" smtClean="0">
                <a:latin typeface="Meiryo" charset="-128"/>
                <a:ea typeface="Meiryo" charset="-128"/>
                <a:cs typeface="Meiryo" charset="-128"/>
              </a:rPr>
              <a:t>      Texture </a:t>
            </a:r>
            <a:r>
              <a:rPr lang="ja-JP" altLang="en-US" sz="3600" b="1" dirty="0" smtClean="0">
                <a:latin typeface="Meiryo" charset="-128"/>
                <a:ea typeface="Meiryo" charset="-128"/>
                <a:cs typeface="Meiryo" charset="-128"/>
              </a:rPr>
              <a:t>」</a:t>
            </a:r>
            <a:endParaRPr lang="ja-JP" altLang="ja-JP" sz="3600" b="1" dirty="0">
              <a:latin typeface="Meiryo" charset="-128"/>
              <a:ea typeface="Meiryo" charset="-128"/>
              <a:cs typeface="Meiryo" charset="-128"/>
            </a:endParaRPr>
          </a:p>
        </p:txBody>
      </p:sp>
      <p:pic>
        <p:nvPicPr>
          <p:cNvPr id="2050" name="Picture 2" descr="cree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002" y="1853184"/>
            <a:ext cx="8059244" cy="4671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4021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051560" y="2059083"/>
            <a:ext cx="9966960" cy="2280847"/>
          </a:xfrm>
        </p:spPr>
        <p:txBody>
          <a:bodyPr/>
          <a:lstStyle/>
          <a:p>
            <a:r>
              <a:rPr kumimoji="1" lang="en-US" altLang="ja-JP" sz="16600" dirty="0" smtClean="0"/>
              <a:t>Thank you</a:t>
            </a:r>
            <a:endParaRPr kumimoji="1" lang="ja-JP" altLang="en-US" sz="16600" dirty="0"/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1338" y="-404747"/>
            <a:ext cx="15060845" cy="10544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333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ronman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962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 txBox="1">
            <a:spLocks/>
          </p:cNvSpPr>
          <p:nvPr/>
        </p:nvSpPr>
        <p:spPr>
          <a:xfrm>
            <a:off x="6582756" y="4565198"/>
            <a:ext cx="9966960" cy="3035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kumimoji="1" sz="8000" b="0" kern="1200" cap="all" baseline="0">
                <a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sz="11500" dirty="0" smtClean="0"/>
              <a:t>IRON MAN</a:t>
            </a:r>
            <a:endParaRPr lang="ja-JP" altLang="en-US" sz="11500" dirty="0"/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142780" y="-2064328"/>
            <a:ext cx="15161517" cy="10614831"/>
          </a:xfrm>
          <a:prstGeom prst="rect">
            <a:avLst/>
          </a:prstGeom>
        </p:spPr>
      </p:pic>
      <p:sp>
        <p:nvSpPr>
          <p:cNvPr id="7" name="正方形/長方形 6"/>
          <p:cNvSpPr/>
          <p:nvPr/>
        </p:nvSpPr>
        <p:spPr>
          <a:xfrm>
            <a:off x="6103602" y="1484414"/>
            <a:ext cx="5888893" cy="29854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2000" dirty="0" smtClean="0">
                <a:latin typeface="Meiryo" charset="-128"/>
                <a:ea typeface="Meiryo" charset="-128"/>
                <a:cs typeface="Meiryo" charset="-128"/>
              </a:rPr>
              <a:t>アメリカ</a:t>
            </a:r>
            <a:r>
              <a:rPr lang="ja-JP" altLang="en-US" sz="2000" dirty="0">
                <a:latin typeface="Meiryo" charset="-128"/>
                <a:ea typeface="Meiryo" charset="-128"/>
                <a:cs typeface="Meiryo" charset="-128"/>
              </a:rPr>
              <a:t>のマーベル・コミック</a:t>
            </a:r>
            <a:r>
              <a:rPr lang="ja-JP" altLang="en-US" sz="2000" dirty="0" smtClean="0">
                <a:latin typeface="Meiryo" charset="-128"/>
                <a:ea typeface="Meiryo" charset="-128"/>
                <a:cs typeface="Meiryo" charset="-128"/>
              </a:rPr>
              <a:t>の作品</a:t>
            </a:r>
            <a:endParaRPr lang="ja-JP" altLang="en-US" sz="2000" dirty="0">
              <a:latin typeface="Meiryo" charset="-128"/>
              <a:ea typeface="Meiryo" charset="-128"/>
              <a:cs typeface="Meiryo" charset="-128"/>
            </a:endParaRPr>
          </a:p>
          <a:p>
            <a:endParaRPr lang="en-US" altLang="ja-JP" sz="2000" b="1" dirty="0" smtClean="0">
              <a:latin typeface="Meiryo" charset="-128"/>
              <a:ea typeface="Meiryo" charset="-128"/>
              <a:cs typeface="Meiryo" charset="-128"/>
            </a:endParaRPr>
          </a:p>
          <a:p>
            <a:r>
              <a:rPr lang="ja-JP" altLang="en-US" sz="2000" b="1" dirty="0" smtClean="0">
                <a:latin typeface="Meiryo" charset="-128"/>
                <a:ea typeface="Meiryo" charset="-128"/>
                <a:cs typeface="Meiryo" charset="-128"/>
              </a:rPr>
              <a:t>　天才エンジニアである</a:t>
            </a:r>
            <a:endParaRPr lang="en-US" altLang="ja-JP" sz="2000" b="1" dirty="0" smtClean="0">
              <a:latin typeface="Meiryo" charset="-128"/>
              <a:ea typeface="Meiryo" charset="-128"/>
              <a:cs typeface="Meiryo" charset="-128"/>
            </a:endParaRPr>
          </a:p>
          <a:p>
            <a:r>
              <a:rPr lang="ja-JP" altLang="en-US" sz="2000" b="1" dirty="0">
                <a:latin typeface="Meiryo" charset="-128"/>
                <a:ea typeface="Meiryo" charset="-128"/>
                <a:cs typeface="Meiryo" charset="-128"/>
              </a:rPr>
              <a:t>　</a:t>
            </a:r>
            <a:r>
              <a:rPr lang="ja-JP" altLang="en-US" sz="2000" b="1" dirty="0" smtClean="0">
                <a:latin typeface="Meiryo" charset="-128"/>
                <a:ea typeface="Meiryo" charset="-128"/>
                <a:cs typeface="Meiryo" charset="-128"/>
              </a:rPr>
              <a:t>　「トニー・スターク」が</a:t>
            </a:r>
            <a:endParaRPr lang="en-US" altLang="ja-JP" sz="2000" b="1" dirty="0" smtClean="0">
              <a:latin typeface="Meiryo" charset="-128"/>
              <a:ea typeface="Meiryo" charset="-128"/>
              <a:cs typeface="Meiryo" charset="-128"/>
            </a:endParaRPr>
          </a:p>
          <a:p>
            <a:r>
              <a:rPr lang="ja-JP" altLang="en-US" sz="2000" b="1" dirty="0">
                <a:latin typeface="Meiryo" charset="-128"/>
                <a:ea typeface="Meiryo" charset="-128"/>
                <a:cs typeface="Meiryo" charset="-128"/>
              </a:rPr>
              <a:t>　</a:t>
            </a:r>
            <a:r>
              <a:rPr lang="ja-JP" altLang="en-US" sz="2000" b="1" dirty="0" smtClean="0">
                <a:latin typeface="Meiryo" charset="-128"/>
                <a:ea typeface="Meiryo" charset="-128"/>
                <a:cs typeface="Meiryo" charset="-128"/>
              </a:rPr>
              <a:t>　　自身で作ったパワードスーツを着て</a:t>
            </a:r>
            <a:endParaRPr lang="en-US" altLang="ja-JP" sz="2000" b="1" dirty="0" smtClean="0">
              <a:latin typeface="Meiryo" charset="-128"/>
              <a:ea typeface="Meiryo" charset="-128"/>
              <a:cs typeface="Meiryo" charset="-128"/>
            </a:endParaRPr>
          </a:p>
          <a:p>
            <a:r>
              <a:rPr lang="ja-JP" altLang="en-US" sz="2000" b="1" dirty="0">
                <a:latin typeface="Meiryo" charset="-128"/>
                <a:ea typeface="Meiryo" charset="-128"/>
                <a:cs typeface="Meiryo" charset="-128"/>
              </a:rPr>
              <a:t>　</a:t>
            </a:r>
            <a:r>
              <a:rPr lang="ja-JP" altLang="en-US" sz="2000" b="1" dirty="0" smtClean="0">
                <a:latin typeface="Meiryo" charset="-128"/>
                <a:ea typeface="Meiryo" charset="-128"/>
                <a:cs typeface="Meiryo" charset="-128"/>
              </a:rPr>
              <a:t>　　　スーパーヒーロとして活躍するストーリ</a:t>
            </a:r>
            <a:endParaRPr lang="en-US" altLang="ja-JP" sz="2000" b="1" dirty="0" smtClean="0">
              <a:latin typeface="Meiryo" charset="-128"/>
              <a:ea typeface="Meiryo" charset="-128"/>
              <a:cs typeface="Meiryo" charset="-128"/>
            </a:endParaRPr>
          </a:p>
          <a:p>
            <a:endParaRPr lang="en-US" altLang="ja-JP" sz="2000" b="1" dirty="0">
              <a:latin typeface="Meiryo" charset="-128"/>
              <a:ea typeface="Meiryo" charset="-128"/>
              <a:cs typeface="Meiryo" charset="-128"/>
            </a:endParaRPr>
          </a:p>
          <a:p>
            <a:r>
              <a:rPr lang="en-US" altLang="ja-JP" sz="2000" b="1" dirty="0" smtClean="0">
                <a:latin typeface="Meiryo" charset="-128"/>
                <a:ea typeface="Meiryo" charset="-128"/>
                <a:cs typeface="Meiryo" charset="-128"/>
              </a:rPr>
              <a:t>	</a:t>
            </a:r>
            <a:r>
              <a:rPr lang="ja-JP" altLang="en-US" sz="2000" b="1" dirty="0" smtClean="0">
                <a:latin typeface="Meiryo" charset="-128"/>
                <a:ea typeface="Meiryo" charset="-128"/>
                <a:cs typeface="Meiryo" charset="-128"/>
              </a:rPr>
              <a:t>　　</a:t>
            </a:r>
            <a:r>
              <a:rPr lang="en-US" altLang="ja-JP" sz="2400" b="1" dirty="0" smtClean="0">
                <a:latin typeface="Meiryo" charset="-128"/>
                <a:ea typeface="Meiryo" charset="-128"/>
                <a:cs typeface="Meiryo" charset="-128"/>
              </a:rPr>
              <a:t>2008</a:t>
            </a:r>
            <a:r>
              <a:rPr lang="ja-JP" altLang="en-US" sz="2400" b="1" dirty="0" smtClean="0">
                <a:latin typeface="Meiryo" charset="-128"/>
                <a:ea typeface="Meiryo" charset="-128"/>
                <a:cs typeface="Meiryo" charset="-128"/>
              </a:rPr>
              <a:t>年、</a:t>
            </a:r>
            <a:endParaRPr lang="en-US" altLang="ja-JP" sz="2400" b="1" dirty="0" smtClean="0">
              <a:latin typeface="Meiryo" charset="-128"/>
              <a:ea typeface="Meiryo" charset="-128"/>
              <a:cs typeface="Meiryo" charset="-128"/>
            </a:endParaRPr>
          </a:p>
          <a:p>
            <a:r>
              <a:rPr lang="ja-JP" altLang="en-US" sz="2400" b="1" dirty="0">
                <a:latin typeface="Meiryo" charset="-128"/>
                <a:ea typeface="Meiryo" charset="-128"/>
                <a:cs typeface="Meiryo" charset="-128"/>
              </a:rPr>
              <a:t>　</a:t>
            </a:r>
            <a:r>
              <a:rPr lang="ja-JP" altLang="en-US" sz="2400" b="1" dirty="0" smtClean="0">
                <a:latin typeface="Meiryo" charset="-128"/>
                <a:ea typeface="Meiryo" charset="-128"/>
                <a:cs typeface="Meiryo" charset="-128"/>
              </a:rPr>
              <a:t>　　　　　新しく映画化され大ヒット</a:t>
            </a:r>
            <a:endParaRPr lang="en-US" altLang="ja-JP" sz="2400" b="1" dirty="0">
              <a:latin typeface="Meiryo" charset="-128"/>
              <a:ea typeface="Meiryo" charset="-128"/>
              <a:cs typeface="Meiryo" charset="-128"/>
            </a:endParaRPr>
          </a:p>
        </p:txBody>
      </p:sp>
      <p:sp>
        <p:nvSpPr>
          <p:cNvPr id="9" name="正方形/長方形 8"/>
          <p:cNvSpPr/>
          <p:nvPr/>
        </p:nvSpPr>
        <p:spPr>
          <a:xfrm>
            <a:off x="4936459" y="528798"/>
            <a:ext cx="5160387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4400" b="1" dirty="0" smtClean="0">
                <a:latin typeface="Meiryo" charset="-128"/>
                <a:ea typeface="Meiryo" charset="-128"/>
                <a:cs typeface="Meiryo" charset="-128"/>
              </a:rPr>
              <a:t>『</a:t>
            </a:r>
            <a:r>
              <a:rPr lang="ja-JP" altLang="ja-JP" sz="4400" b="1" dirty="0" smtClean="0">
                <a:latin typeface="Meiryo" charset="-128"/>
                <a:ea typeface="Meiryo" charset="-128"/>
                <a:cs typeface="Meiryo" charset="-128"/>
              </a:rPr>
              <a:t>アイアンマン</a:t>
            </a:r>
            <a:r>
              <a:rPr lang="en-US" altLang="ja-JP" sz="4400" b="1" dirty="0" smtClean="0">
                <a:latin typeface="Meiryo" charset="-128"/>
                <a:ea typeface="Meiryo" charset="-128"/>
                <a:cs typeface="Meiryo" charset="-128"/>
              </a:rPr>
              <a:t>』</a:t>
            </a:r>
            <a:r>
              <a:rPr lang="ja-JP" altLang="en-US" b="1" dirty="0" smtClean="0">
                <a:latin typeface="Meiryo" charset="-128"/>
                <a:ea typeface="Meiryo" charset="-128"/>
                <a:cs typeface="Meiryo" charset="-128"/>
              </a:rPr>
              <a:t>とは</a:t>
            </a:r>
            <a:endParaRPr lang="ja-JP" altLang="ja-JP" b="1" dirty="0">
              <a:latin typeface="Meiryo" charset="-128"/>
              <a:ea typeface="Meiryo" charset="-128"/>
              <a:cs typeface="Meiryo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05063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 rot="20278171">
            <a:off x="96252" y="2739009"/>
            <a:ext cx="12495728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9600" b="1" dirty="0" smtClean="0">
                <a:latin typeface="Meiryo" charset="-128"/>
                <a:ea typeface="Meiryo" charset="-128"/>
                <a:cs typeface="Meiryo" charset="-128"/>
              </a:rPr>
              <a:t>とにかくかっこいい！</a:t>
            </a:r>
            <a:endParaRPr lang="ja-JP" altLang="ja-JP" sz="9600" b="1" dirty="0">
              <a:latin typeface="Meiryo" charset="-128"/>
              <a:ea typeface="Meiryo" charset="-128"/>
              <a:cs typeface="Meiryo" charset="-128"/>
            </a:endParaRP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84502">
            <a:off x="3134296" y="2606819"/>
            <a:ext cx="15161517" cy="10614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015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 txBox="1">
            <a:spLocks/>
          </p:cNvSpPr>
          <p:nvPr/>
        </p:nvSpPr>
        <p:spPr>
          <a:xfrm>
            <a:off x="6582756" y="4565198"/>
            <a:ext cx="9966960" cy="3035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kumimoji="1" sz="8000" b="0" kern="1200" cap="all" baseline="0">
                <a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sz="11500" dirty="0"/>
              <a:t>IRON MAN</a:t>
            </a:r>
            <a:endParaRPr lang="ja-JP" altLang="en-US" sz="11500" dirty="0"/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5570003" y="-357208"/>
            <a:ext cx="15161517" cy="10614831"/>
          </a:xfrm>
          <a:prstGeom prst="rect">
            <a:avLst/>
          </a:prstGeom>
        </p:spPr>
      </p:pic>
      <p:sp>
        <p:nvSpPr>
          <p:cNvPr id="7" name="正方形/長方形 6"/>
          <p:cNvSpPr/>
          <p:nvPr/>
        </p:nvSpPr>
        <p:spPr>
          <a:xfrm>
            <a:off x="4628370" y="2344154"/>
            <a:ext cx="8026926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2800" dirty="0">
                <a:latin typeface="Meiryo" charset="-128"/>
                <a:ea typeface="Meiryo" charset="-128"/>
                <a:cs typeface="Meiryo" charset="-128"/>
              </a:rPr>
              <a:t>「アイアンマン」に登場する</a:t>
            </a:r>
          </a:p>
          <a:p>
            <a:r>
              <a:rPr lang="ja-JP" altLang="en-US" sz="2800" dirty="0" smtClean="0">
                <a:latin typeface="Meiryo" charset="-128"/>
                <a:ea typeface="Meiryo" charset="-128"/>
                <a:cs typeface="Meiryo" charset="-128"/>
              </a:rPr>
              <a:t>　　近未来的インタフェースを</a:t>
            </a:r>
            <a:endParaRPr lang="en-US" altLang="ja-JP" sz="2800" dirty="0" smtClean="0">
              <a:latin typeface="Meiryo" charset="-128"/>
              <a:ea typeface="Meiryo" charset="-128"/>
              <a:cs typeface="Meiryo" charset="-128"/>
            </a:endParaRPr>
          </a:p>
          <a:p>
            <a:r>
              <a:rPr lang="ja-JP" altLang="en-US" sz="2800" b="1" dirty="0" smtClean="0">
                <a:latin typeface="Meiryo" charset="-128"/>
                <a:ea typeface="Meiryo" charset="-128"/>
                <a:cs typeface="Meiryo" charset="-128"/>
              </a:rPr>
              <a:t>　　　</a:t>
            </a:r>
            <a:r>
              <a:rPr lang="en-US" altLang="ja-JP" sz="2800" b="1" dirty="0" err="1" smtClean="0">
                <a:latin typeface="Meiryo" charset="-128"/>
                <a:ea typeface="Meiryo" charset="-128"/>
                <a:cs typeface="Meiryo" charset="-128"/>
              </a:rPr>
              <a:t>OpenframeWorks</a:t>
            </a:r>
            <a:r>
              <a:rPr lang="ja-JP" altLang="en-US" sz="2800" dirty="0" smtClean="0">
                <a:latin typeface="Meiryo" charset="-128"/>
                <a:ea typeface="Meiryo" charset="-128"/>
                <a:cs typeface="Meiryo" charset="-128"/>
              </a:rPr>
              <a:t>で再現した</a:t>
            </a:r>
            <a:r>
              <a:rPr lang="ja-JP" altLang="en-US" sz="3200" dirty="0" smtClean="0">
                <a:latin typeface="Meiryo" charset="-128"/>
                <a:ea typeface="Meiryo" charset="-128"/>
                <a:cs typeface="Meiryo" charset="-128"/>
              </a:rPr>
              <a:t>作品</a:t>
            </a:r>
            <a:endParaRPr lang="en-US" altLang="ja-JP" sz="3200" dirty="0">
              <a:latin typeface="Meiryo" charset="-128"/>
              <a:ea typeface="Meiryo" charset="-128"/>
              <a:cs typeface="Meiryo" charset="-128"/>
            </a:endParaRPr>
          </a:p>
        </p:txBody>
      </p:sp>
      <p:sp>
        <p:nvSpPr>
          <p:cNvPr id="9" name="正方形/長方形 8"/>
          <p:cNvSpPr/>
          <p:nvPr/>
        </p:nvSpPr>
        <p:spPr>
          <a:xfrm>
            <a:off x="4214565" y="0"/>
            <a:ext cx="6199133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4400" b="1" dirty="0" smtClean="0">
                <a:latin typeface="Meiryo" charset="-128"/>
                <a:ea typeface="Meiryo" charset="-128"/>
                <a:cs typeface="Meiryo" charset="-128"/>
              </a:rPr>
              <a:t>『</a:t>
            </a:r>
            <a:r>
              <a:rPr kumimoji="1" lang="en-US" altLang="ja-JP" sz="9600" dirty="0"/>
              <a:t>SUIT UP</a:t>
            </a:r>
            <a:r>
              <a:rPr lang="en-US" altLang="ja-JP" sz="4400" b="1" dirty="0" smtClean="0">
                <a:latin typeface="Meiryo" charset="-128"/>
                <a:ea typeface="Meiryo" charset="-128"/>
                <a:cs typeface="Meiryo" charset="-128"/>
              </a:rPr>
              <a:t>』</a:t>
            </a:r>
            <a:r>
              <a:rPr lang="ja-JP" altLang="en-US" b="1" dirty="0" smtClean="0">
                <a:latin typeface="Meiryo" charset="-128"/>
                <a:ea typeface="Meiryo" charset="-128"/>
                <a:cs typeface="Meiryo" charset="-128"/>
              </a:rPr>
              <a:t>とは</a:t>
            </a:r>
            <a:endParaRPr lang="ja-JP" altLang="ja-JP" b="1" dirty="0">
              <a:latin typeface="Meiryo" charset="-128"/>
              <a:ea typeface="Meiryo" charset="-128"/>
              <a:cs typeface="Meiryo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93345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448" y="968493"/>
            <a:ext cx="10194365" cy="5410773"/>
          </a:xfrm>
          <a:prstGeom prst="rect">
            <a:avLst/>
          </a:prstGeom>
        </p:spPr>
      </p:pic>
      <p:sp>
        <p:nvSpPr>
          <p:cNvPr id="3" name="正方形/長方形 2"/>
          <p:cNvSpPr/>
          <p:nvPr/>
        </p:nvSpPr>
        <p:spPr>
          <a:xfrm>
            <a:off x="6256889" y="694944"/>
            <a:ext cx="5827236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4400" b="1" dirty="0" smtClean="0">
                <a:latin typeface="Meiryo" charset="-128"/>
                <a:ea typeface="Meiryo" charset="-128"/>
                <a:cs typeface="Meiryo" charset="-128"/>
              </a:rPr>
              <a:t>「近未来的</a:t>
            </a:r>
            <a:endParaRPr lang="en-US" altLang="ja-JP" sz="4400" b="1" dirty="0" smtClean="0">
              <a:latin typeface="Meiryo" charset="-128"/>
              <a:ea typeface="Meiryo" charset="-128"/>
              <a:cs typeface="Meiryo" charset="-128"/>
            </a:endParaRPr>
          </a:p>
          <a:p>
            <a:r>
              <a:rPr lang="ja-JP" altLang="en-US" sz="4400" b="1" dirty="0">
                <a:latin typeface="Meiryo" charset="-128"/>
                <a:ea typeface="Meiryo" charset="-128"/>
                <a:cs typeface="Meiryo" charset="-128"/>
              </a:rPr>
              <a:t>　</a:t>
            </a:r>
            <a:r>
              <a:rPr lang="ja-JP" altLang="en-US" sz="4400" b="1" dirty="0" smtClean="0">
                <a:latin typeface="Meiryo" charset="-128"/>
                <a:ea typeface="Meiryo" charset="-128"/>
                <a:cs typeface="Meiryo" charset="-128"/>
              </a:rPr>
              <a:t>　インタフェース」</a:t>
            </a:r>
            <a:endParaRPr lang="ja-JP" altLang="ja-JP" b="1" dirty="0">
              <a:latin typeface="Meiryo" charset="-128"/>
              <a:ea typeface="Meiryo" charset="-128"/>
              <a:cs typeface="Meiryo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36476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320" y="658368"/>
            <a:ext cx="8288659" cy="6077712"/>
          </a:xfrm>
          <a:prstGeom prst="rect">
            <a:avLst/>
          </a:prstGeom>
        </p:spPr>
      </p:pic>
      <p:sp>
        <p:nvSpPr>
          <p:cNvPr id="6" name="正方形/長方形 5"/>
          <p:cNvSpPr/>
          <p:nvPr/>
        </p:nvSpPr>
        <p:spPr>
          <a:xfrm>
            <a:off x="7408869" y="292608"/>
            <a:ext cx="4698722" cy="187743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4400" b="1" dirty="0" smtClean="0">
                <a:latin typeface="Meiryo" charset="-128"/>
                <a:ea typeface="Meiryo" charset="-128"/>
                <a:cs typeface="Meiryo" charset="-128"/>
              </a:rPr>
              <a:t>『</a:t>
            </a:r>
            <a:r>
              <a:rPr kumimoji="1" lang="en-US" altLang="ja-JP" sz="7200" dirty="0"/>
              <a:t>SUIT </a:t>
            </a:r>
            <a:r>
              <a:rPr kumimoji="1" lang="en-US" altLang="ja-JP" sz="7200" dirty="0" smtClean="0"/>
              <a:t>UP</a:t>
            </a:r>
            <a:r>
              <a:rPr lang="en-US" altLang="ja-JP" sz="4400" b="1" dirty="0" smtClean="0">
                <a:latin typeface="Meiryo" charset="-128"/>
                <a:ea typeface="Meiryo" charset="-128"/>
                <a:cs typeface="Meiryo" charset="-128"/>
              </a:rPr>
              <a:t>』</a:t>
            </a:r>
          </a:p>
          <a:p>
            <a:r>
              <a:rPr lang="ja-JP" altLang="en-US" sz="4400" b="1" dirty="0" smtClean="0">
                <a:latin typeface="Meiryo" charset="-128"/>
                <a:ea typeface="Meiryo" charset="-128"/>
                <a:cs typeface="Meiryo" charset="-128"/>
              </a:rPr>
              <a:t>　　　　　構成</a:t>
            </a:r>
            <a:endParaRPr lang="ja-JP" altLang="ja-JP" b="1" dirty="0">
              <a:latin typeface="Meiryo" charset="-128"/>
              <a:ea typeface="Meiryo" charset="-128"/>
              <a:cs typeface="Meiryo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1725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正方形/長方形 5"/>
          <p:cNvSpPr/>
          <p:nvPr/>
        </p:nvSpPr>
        <p:spPr>
          <a:xfrm>
            <a:off x="3080709" y="2328672"/>
            <a:ext cx="5262979" cy="187743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4400" b="1" dirty="0" smtClean="0">
                <a:latin typeface="Meiryo" charset="-128"/>
                <a:ea typeface="Meiryo" charset="-128"/>
                <a:cs typeface="Meiryo" charset="-128"/>
              </a:rPr>
              <a:t>『</a:t>
            </a:r>
            <a:r>
              <a:rPr kumimoji="1" lang="en-US" altLang="ja-JP" sz="7200" dirty="0"/>
              <a:t>SUIT </a:t>
            </a:r>
            <a:r>
              <a:rPr kumimoji="1" lang="en-US" altLang="ja-JP" sz="7200" dirty="0" smtClean="0"/>
              <a:t>UP</a:t>
            </a:r>
            <a:r>
              <a:rPr lang="en-US" altLang="ja-JP" sz="4400" b="1" dirty="0" smtClean="0">
                <a:latin typeface="Meiryo" charset="-128"/>
                <a:ea typeface="Meiryo" charset="-128"/>
                <a:cs typeface="Meiryo" charset="-128"/>
              </a:rPr>
              <a:t>』</a:t>
            </a:r>
          </a:p>
          <a:p>
            <a:r>
              <a:rPr lang="ja-JP" altLang="en-US" sz="4400" b="1" dirty="0" smtClean="0">
                <a:latin typeface="Meiryo" charset="-128"/>
                <a:ea typeface="Meiryo" charset="-128"/>
                <a:cs typeface="Meiryo" charset="-128"/>
              </a:rPr>
              <a:t>　　　　　実演動画</a:t>
            </a:r>
            <a:endParaRPr lang="ja-JP" altLang="ja-JP" b="1" dirty="0">
              <a:latin typeface="Meiryo" charset="-128"/>
              <a:ea typeface="Meiryo" charset="-128"/>
              <a:cs typeface="Meiryo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22721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正方形/長方形 5"/>
          <p:cNvSpPr/>
          <p:nvPr/>
        </p:nvSpPr>
        <p:spPr>
          <a:xfrm>
            <a:off x="6579813" y="231648"/>
            <a:ext cx="5262979" cy="187743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4400" b="1" dirty="0" smtClean="0">
                <a:latin typeface="Meiryo" charset="-128"/>
                <a:ea typeface="Meiryo" charset="-128"/>
                <a:cs typeface="Meiryo" charset="-128"/>
              </a:rPr>
              <a:t>『</a:t>
            </a:r>
            <a:r>
              <a:rPr kumimoji="1" lang="en-US" altLang="ja-JP" sz="7200" dirty="0"/>
              <a:t>SUIT </a:t>
            </a:r>
            <a:r>
              <a:rPr kumimoji="1" lang="en-US" altLang="ja-JP" sz="7200" dirty="0" smtClean="0"/>
              <a:t>UP</a:t>
            </a:r>
            <a:r>
              <a:rPr lang="en-US" altLang="ja-JP" sz="4400" b="1" dirty="0" smtClean="0">
                <a:latin typeface="Meiryo" charset="-128"/>
                <a:ea typeface="Meiryo" charset="-128"/>
                <a:cs typeface="Meiryo" charset="-128"/>
              </a:rPr>
              <a:t>』</a:t>
            </a:r>
          </a:p>
          <a:p>
            <a:r>
              <a:rPr lang="ja-JP" altLang="en-US" sz="4400" b="1" dirty="0" smtClean="0">
                <a:latin typeface="Meiryo" charset="-128"/>
                <a:ea typeface="Meiryo" charset="-128"/>
                <a:cs typeface="Meiryo" charset="-128"/>
              </a:rPr>
              <a:t>　　　　　使用技術</a:t>
            </a:r>
            <a:endParaRPr lang="ja-JP" altLang="ja-JP" b="1" dirty="0">
              <a:latin typeface="Meiryo" charset="-128"/>
              <a:ea typeface="Meiryo" charset="-128"/>
              <a:cs typeface="Meiryo" charset="-128"/>
            </a:endParaRPr>
          </a:p>
        </p:txBody>
      </p:sp>
      <p:pic>
        <p:nvPicPr>
          <p:cNvPr id="1026" name="Picture 2" descr="http://farm7.staticflickr.com/6047/7004880449_27fc525462_c_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408" y="2511552"/>
            <a:ext cx="9040618" cy="3864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正方形/長方形 3"/>
          <p:cNvSpPr/>
          <p:nvPr/>
        </p:nvSpPr>
        <p:spPr>
          <a:xfrm>
            <a:off x="597408" y="1588222"/>
            <a:ext cx="397679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b="1" dirty="0" err="1" smtClean="0">
                <a:latin typeface="Meiryo" charset="-128"/>
                <a:ea typeface="Meiryo" charset="-128"/>
                <a:cs typeface="Meiryo" charset="-128"/>
              </a:rPr>
              <a:t>Openframeworks_Addon</a:t>
            </a:r>
            <a:endParaRPr lang="en-US" altLang="ja-JP" b="1" dirty="0" smtClean="0">
              <a:latin typeface="Meiryo" charset="-128"/>
              <a:ea typeface="Meiryo" charset="-128"/>
              <a:cs typeface="Meiryo" charset="-128"/>
            </a:endParaRPr>
          </a:p>
          <a:p>
            <a:r>
              <a:rPr lang="ja-JP" altLang="en-US" sz="3600" b="1" dirty="0" smtClean="0">
                <a:latin typeface="Meiryo" charset="-128"/>
                <a:ea typeface="Meiryo" charset="-128"/>
                <a:cs typeface="Meiryo" charset="-128"/>
              </a:rPr>
              <a:t>「</a:t>
            </a:r>
            <a:r>
              <a:rPr lang="en-US" altLang="ja-JP" sz="3600" b="1" dirty="0" err="1" smtClean="0">
                <a:latin typeface="Meiryo" charset="-128"/>
                <a:ea typeface="Meiryo" charset="-128"/>
                <a:cs typeface="Meiryo" charset="-128"/>
              </a:rPr>
              <a:t>FaceTracker</a:t>
            </a:r>
            <a:r>
              <a:rPr lang="ja-JP" altLang="en-US" sz="3600" b="1" dirty="0" smtClean="0">
                <a:latin typeface="Meiryo" charset="-128"/>
                <a:ea typeface="Meiryo" charset="-128"/>
                <a:cs typeface="Meiryo" charset="-128"/>
              </a:rPr>
              <a:t>」</a:t>
            </a:r>
            <a:endParaRPr lang="ja-JP" altLang="ja-JP" sz="3600" b="1" dirty="0">
              <a:latin typeface="Meiryo" charset="-128"/>
              <a:ea typeface="Meiryo" charset="-128"/>
              <a:cs typeface="Meiryo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55820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木版活字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木版活字</Template>
  <TotalTime>61</TotalTime>
  <Words>71</Words>
  <Application>Microsoft Macintosh PowerPoint</Application>
  <PresentationFormat>ワイド画面</PresentationFormat>
  <Paragraphs>36</Paragraphs>
  <Slides>11</Slides>
  <Notes>0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11</vt:i4>
      </vt:variant>
    </vt:vector>
  </HeadingPairs>
  <TitlesOfParts>
    <vt:vector size="19" baseType="lpstr">
      <vt:lpstr>Calibri</vt:lpstr>
      <vt:lpstr>HG明朝B</vt:lpstr>
      <vt:lpstr>Meiryo</vt:lpstr>
      <vt:lpstr>Rockwell</vt:lpstr>
      <vt:lpstr>Rockwell Condensed</vt:lpstr>
      <vt:lpstr>Rockwell Extra Bold</vt:lpstr>
      <vt:lpstr>Wingdings</vt:lpstr>
      <vt:lpstr>木版活字</vt:lpstr>
      <vt:lpstr>SUIT UP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Thank you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SUIT UP</dc:title>
  <dc:creator>PARK BYEONGSEON</dc:creator>
  <cp:lastModifiedBy>PARK BYEONGSEON</cp:lastModifiedBy>
  <cp:revision>26</cp:revision>
  <cp:lastPrinted>2016-02-27T14:24:32Z</cp:lastPrinted>
  <dcterms:created xsi:type="dcterms:W3CDTF">2016-02-27T13:03:46Z</dcterms:created>
  <dcterms:modified xsi:type="dcterms:W3CDTF">2016-02-27T14:24:44Z</dcterms:modified>
</cp:coreProperties>
</file>

<file path=docProps/thumbnail.jpeg>
</file>